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8" Type="http://schemas.openxmlformats.org/officeDocument/2006/relationships/font" Target="fonts/MontserratMedium-bold.fntdata"/><Relationship Id="rId21" Type="http://schemas.openxmlformats.org/officeDocument/2006/relationships/font" Target="fonts/MontserratExtraBold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Medium-regular.fntdata"/><Relationship Id="rId25" Type="http://schemas.openxmlformats.org/officeDocument/2006/relationships/customXml" Target="../customXml/item3.xml"/><Relationship Id="rId20" Type="http://schemas.openxmlformats.org/officeDocument/2006/relationships/font" Target="fonts/MontserratMedium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font" Target="fonts/Montserrat-italic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Medium-italic.fntdata"/><Relationship Id="rId22" Type="http://schemas.openxmlformats.org/officeDocument/2006/relationships/font" Target="fonts/MontserratExtraBold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c980f8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c980f8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c980f8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c980f8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c980f8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c980f8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0c980f8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0c980f8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0c980f8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0c980f8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c980f8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c980f8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EC2 Exam Tips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96925" y="43500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63625" y="1090775"/>
            <a:ext cx="58023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Instances are virtual machine computing environments.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Operating system and can be launched as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Varying levels of CPU, Memory, and Storage.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Change the size of the Storage volume for any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96925" y="120582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etworking capabilities.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add network interfaces.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 login information to the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volumes known as instance store volumes.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Provides persistent storage.</a:t>
            </a:r>
            <a:endParaRPr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5275" y="42527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66250" y="1246025"/>
            <a:ext cx="5109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aunch EC2 virtual machines.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 firewall solutions.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 a non-static public IP 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Assigned to Amazon EC2 resources.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96925" y="43500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588600" y="1185750"/>
            <a:ext cx="6284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Virtual Networks can be used to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Isolate Amazon EC2 resources using Virtual Private Clouds (VPCs).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EC2 instances in addition to static IP Addresses.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Encrypts and decrypts login information,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Public-key cryptography.</a:t>
            </a:r>
            <a:endParaRPr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88600" y="49697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596925" y="1155600"/>
            <a:ext cx="6576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Need a Key pair and if there is no key pair,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o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generate one at the same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the private key (.ppk) file via the command line or putty via SSH.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(.pem) file to decrypt the Windows Administrator Password.</a:t>
            </a:r>
            <a:endParaRPr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96925" y="43500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596925" y="1135525"/>
            <a:ext cx="6144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</a:t>
            </a:r>
            <a:r>
              <a:rPr b="1" i="1" lang="en" sz="1800"/>
              <a:t>unning a script at boot time: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you to run commands.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Install software.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Download updates.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Instance tagging: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They operate on the key/value pair principle.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 key is made and given it a value.</a:t>
            </a:r>
            <a:endParaRPr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96925" y="43500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658900" y="1266100"/>
            <a:ext cx="5249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hanges can be made in the instances after they have been launched.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Termination Protection: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one can accidentally terminate an instance.</a:t>
            </a:r>
            <a:endParaRPr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658900" y="46685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21A062B9-D9A4-4456-A9B0-935C5F572AEB}"/>
</file>

<file path=customXml/itemProps2.xml><?xml version="1.0" encoding="utf-8"?>
<ds:datastoreItem xmlns:ds="http://schemas.openxmlformats.org/officeDocument/2006/customXml" ds:itemID="{249818E5-DBD6-419A-868D-EEF090BA13F9}"/>
</file>

<file path=customXml/itemProps3.xml><?xml version="1.0" encoding="utf-8"?>
<ds:datastoreItem xmlns:ds="http://schemas.openxmlformats.org/officeDocument/2006/customXml" ds:itemID="{218D6EF0-E2FF-4AE6-8C52-1FB33D4E3FC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